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7"/>
  </p:notesMasterIdLst>
  <p:sldIdLst>
    <p:sldId id="261" r:id="rId2"/>
    <p:sldId id="262" r:id="rId3"/>
    <p:sldId id="256" r:id="rId4"/>
    <p:sldId id="259" r:id="rId5"/>
    <p:sldId id="260" r:id="rId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1300"/>
    <a:srgbClr val="FF983B"/>
    <a:srgbClr val="FFEFE1"/>
    <a:srgbClr val="FF7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63" d="100"/>
          <a:sy n="63" d="100"/>
        </p:scale>
        <p:origin x="819" y="77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2D5796-F945-4703-AB5A-22EA980C3544}" type="datetimeFigureOut">
              <a:rPr lang="de-AT" smtClean="0"/>
              <a:t>26.07.2023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46134D-720E-46A6-8294-C471CC8564E8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601776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46134D-720E-46A6-8294-C471CC8564E8}" type="slidenum">
              <a:rPr lang="de-AT" smtClean="0"/>
              <a:t>3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4032142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46134D-720E-46A6-8294-C471CC8564E8}" type="slidenum">
              <a:rPr lang="de-AT" smtClean="0"/>
              <a:t>4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5086887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4D781-6D32-4A3D-AD72-58957CE6EC1C}" type="datetime1">
              <a:rPr lang="de-AT" smtClean="0"/>
              <a:t>26.07.2023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279741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9EC3E-BF98-41F3-86EC-B273C0B0D6E4}" type="datetime1">
              <a:rPr lang="de-AT" smtClean="0"/>
              <a:t>26.07.2023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217089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FD4F4-4609-414D-89B3-A7147C2A219F}" type="datetime1">
              <a:rPr lang="de-AT" smtClean="0"/>
              <a:t>26.07.2023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369018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15ABA-0067-4910-9546-0AC40FF99802}" type="datetime1">
              <a:rPr lang="de-AT" smtClean="0"/>
              <a:t>26.07.2023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04479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0861-0309-482D-99DA-06D966826072}" type="datetime1">
              <a:rPr lang="de-AT" smtClean="0"/>
              <a:t>26.07.2023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13499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13B8D-33A1-45A5-847E-E604209CB792}" type="datetime1">
              <a:rPr lang="de-AT" smtClean="0"/>
              <a:t>26.07.2023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720014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F1974-9F36-4665-8595-FFB6C1D6CF5C}" type="datetime1">
              <a:rPr lang="de-AT" smtClean="0"/>
              <a:t>26.07.2023</a:t>
            </a:fld>
            <a:endParaRPr lang="de-A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90023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80C57-B768-465B-ADD9-8971E67D106E}" type="datetime1">
              <a:rPr lang="de-AT" smtClean="0"/>
              <a:t>26.07.2023</a:t>
            </a:fld>
            <a:endParaRPr lang="de-A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309306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45A1-27FC-4952-B838-2015B1D846D5}" type="datetime1">
              <a:rPr lang="de-AT" smtClean="0"/>
              <a:t>26.07.2023</a:t>
            </a:fld>
            <a:endParaRPr lang="de-A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075837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8C9DB-0FD7-452B-AED1-6DEEF5D4345E}" type="datetime1">
              <a:rPr lang="de-AT" smtClean="0"/>
              <a:t>26.07.2023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105293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B1BBD-565B-4E5E-9874-331F51D8D410}" type="datetime1">
              <a:rPr lang="de-AT" smtClean="0"/>
              <a:t>26.07.2023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722770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754CC9-5328-4061-BA53-0D67B9594E57}" type="datetime1">
              <a:rPr lang="de-AT" smtClean="0"/>
              <a:t>26.07.2023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1F6542-9304-439B-8286-D9412ADEAFB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73592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m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tmp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mp"/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DE81591-8625-3EB3-3FDE-15874C484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/>
              <a:t>1</a:t>
            </a:fld>
            <a:endParaRPr lang="de-AT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5D0A2B02-98D6-622B-BC6E-CACF77048F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08AF5E88-C048-466C-2843-2F5A14E06F7B}"/>
              </a:ext>
            </a:extLst>
          </p:cNvPr>
          <p:cNvSpPr txBox="1">
            <a:spLocks/>
          </p:cNvSpPr>
          <p:nvPr/>
        </p:nvSpPr>
        <p:spPr>
          <a:xfrm>
            <a:off x="1547751" y="2487489"/>
            <a:ext cx="9144000" cy="11806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5400" dirty="0">
                <a:solidFill>
                  <a:schemeClr val="bg1"/>
                </a:solidFill>
              </a:rPr>
              <a:t>Sales Report Presentation</a:t>
            </a:r>
          </a:p>
        </p:txBody>
      </p:sp>
      <p:sp>
        <p:nvSpPr>
          <p:cNvPr id="7" name="Untertitel 2">
            <a:extLst>
              <a:ext uri="{FF2B5EF4-FFF2-40B4-BE49-F238E27FC236}">
                <a16:creationId xmlns:a16="http://schemas.microsoft.com/office/drawing/2014/main" id="{2DBFFEAC-AB9B-5804-9987-4D796A7BE6BE}"/>
              </a:ext>
            </a:extLst>
          </p:cNvPr>
          <p:cNvSpPr txBox="1">
            <a:spLocks/>
          </p:cNvSpPr>
          <p:nvPr/>
        </p:nvSpPr>
        <p:spPr>
          <a:xfrm>
            <a:off x="1547751" y="3648307"/>
            <a:ext cx="9144000" cy="5545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AT" dirty="0">
                <a:solidFill>
                  <a:schemeClr val="bg1"/>
                </a:solidFill>
              </a:rPr>
              <a:t>Year: &lt;%</a:t>
            </a:r>
            <a:r>
              <a:rPr lang="de-AT" dirty="0" err="1">
                <a:solidFill>
                  <a:schemeClr val="bg1"/>
                </a:solidFill>
              </a:rPr>
              <a:t>SelectYear</a:t>
            </a:r>
            <a:r>
              <a:rPr lang="de-AT" dirty="0">
                <a:solidFill>
                  <a:schemeClr val="bg1"/>
                </a:solidFill>
              </a:rPr>
              <a:t>%&gt;</a:t>
            </a:r>
          </a:p>
        </p:txBody>
      </p:sp>
      <p:pic>
        <p:nvPicPr>
          <p:cNvPr id="11" name="Grafik 10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112059F2-8974-C53D-7385-29E0591901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526" y="944331"/>
            <a:ext cx="2153354" cy="860220"/>
          </a:xfrm>
          <a:prstGeom prst="rect">
            <a:avLst/>
          </a:prstGeom>
        </p:spPr>
      </p:pic>
      <p:pic>
        <p:nvPicPr>
          <p:cNvPr id="13" name="Grafik 12" descr="Ein Bild, das Text, Schrift, Screenshot, Grafiken enthält.&#10;&#10;Automatisch generierte Beschreibung">
            <a:extLst>
              <a:ext uri="{FF2B5EF4-FFF2-40B4-BE49-F238E27FC236}">
                <a16:creationId xmlns:a16="http://schemas.microsoft.com/office/drawing/2014/main" id="{42AF8D90-E233-450B-3AB4-61B70EE9DB5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526" y="5442791"/>
            <a:ext cx="2578509" cy="691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971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nhaltsplatzhalter 5" descr="Ein Bild, das orange, Bernstein, Pfirsich, Verschwommen enthält.&#10;&#10;Automatisch generierte Beschreibung">
            <a:extLst>
              <a:ext uri="{FF2B5EF4-FFF2-40B4-BE49-F238E27FC236}">
                <a16:creationId xmlns:a16="http://schemas.microsoft.com/office/drawing/2014/main" id="{B00A3C6E-C2ED-E53F-64BB-D833772813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612" y="0"/>
            <a:ext cx="12325224" cy="6875164"/>
          </a:xfr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6FEF872-7FF6-C092-CFC4-DF18B2CD3B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3190" y="1261358"/>
            <a:ext cx="2952624" cy="1325563"/>
          </a:xfrm>
        </p:spPr>
        <p:txBody>
          <a:bodyPr/>
          <a:lstStyle/>
          <a:p>
            <a:r>
              <a:rPr lang="de-DE" dirty="0">
                <a:solidFill>
                  <a:schemeClr val="bg1"/>
                </a:solidFill>
              </a:rPr>
              <a:t>CONTENT</a:t>
            </a:r>
            <a:endParaRPr lang="de-AT" dirty="0">
              <a:solidFill>
                <a:schemeClr val="bg1"/>
              </a:solidFill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73A53BF-8C01-B9B0-FFAB-AB6AE6EB5A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>
                <a:solidFill>
                  <a:schemeClr val="bg1"/>
                </a:solidFill>
              </a:rPr>
              <a:t>2</a:t>
            </a:fld>
            <a:endParaRPr lang="de-AT" dirty="0">
              <a:solidFill>
                <a:schemeClr val="bg1"/>
              </a:solidFill>
            </a:endParaRP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4A9237FB-33BB-05DC-F80E-56F80485C0D6}"/>
              </a:ext>
            </a:extLst>
          </p:cNvPr>
          <p:cNvSpPr txBox="1"/>
          <p:nvPr/>
        </p:nvSpPr>
        <p:spPr>
          <a:xfrm>
            <a:off x="2125533" y="2337473"/>
            <a:ext cx="4739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AT" sz="2400" dirty="0">
                <a:solidFill>
                  <a:schemeClr val="bg1"/>
                </a:solidFill>
              </a:rPr>
              <a:t>Sales Team</a:t>
            </a:r>
          </a:p>
          <a:p>
            <a:pPr algn="r"/>
            <a:r>
              <a:rPr lang="de-AT" sz="2400" dirty="0">
                <a:solidFill>
                  <a:schemeClr val="bg1"/>
                </a:solidFill>
              </a:rPr>
              <a:t>&lt;%*</a:t>
            </a:r>
            <a:r>
              <a:rPr lang="de-AT" sz="2400" dirty="0" err="1">
                <a:solidFill>
                  <a:schemeClr val="bg1"/>
                </a:solidFill>
              </a:rPr>
              <a:t>EmployeeData.FullName</a:t>
            </a:r>
            <a:r>
              <a:rPr lang="de-AT" sz="2400" dirty="0">
                <a:solidFill>
                  <a:schemeClr val="bg1"/>
                </a:solidFill>
              </a:rPr>
              <a:t>%&gt;</a:t>
            </a:r>
          </a:p>
        </p:txBody>
      </p:sp>
      <p:cxnSp>
        <p:nvCxnSpPr>
          <p:cNvPr id="16" name="Gerader Verbinder 15">
            <a:extLst>
              <a:ext uri="{FF2B5EF4-FFF2-40B4-BE49-F238E27FC236}">
                <a16:creationId xmlns:a16="http://schemas.microsoft.com/office/drawing/2014/main" id="{BA30CF0A-D605-5923-DCD4-429A3F279442}"/>
              </a:ext>
            </a:extLst>
          </p:cNvPr>
          <p:cNvCxnSpPr/>
          <p:nvPr/>
        </p:nvCxnSpPr>
        <p:spPr>
          <a:xfrm>
            <a:off x="7194174" y="1694331"/>
            <a:ext cx="0" cy="1102659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07387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/>
          <p:cNvSpPr txBox="1"/>
          <p:nvPr/>
        </p:nvSpPr>
        <p:spPr>
          <a:xfrm>
            <a:off x="705787" y="4164894"/>
            <a:ext cx="2019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C00000"/>
                </a:solidFill>
              </a:rPr>
              <a:t>&lt;%!</a:t>
            </a:r>
            <a:r>
              <a:rPr lang="de-AT" dirty="0" err="1">
                <a:solidFill>
                  <a:srgbClr val="C00000"/>
                </a:solidFill>
              </a:rPr>
              <a:t>EmployeeData.fullName</a:t>
            </a:r>
            <a:r>
              <a:rPr lang="de-AT" dirty="0">
                <a:solidFill>
                  <a:srgbClr val="C00000"/>
                </a:solidFill>
              </a:rPr>
              <a:t>[1]%&gt;</a:t>
            </a:r>
          </a:p>
        </p:txBody>
      </p:sp>
      <p:sp>
        <p:nvSpPr>
          <p:cNvPr id="11" name="Textfeld 5"/>
          <p:cNvSpPr txBox="1"/>
          <p:nvPr/>
        </p:nvSpPr>
        <p:spPr>
          <a:xfrm>
            <a:off x="2725547" y="4164894"/>
            <a:ext cx="2019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C00000"/>
                </a:solidFill>
              </a:rPr>
              <a:t>&lt;%!</a:t>
            </a:r>
            <a:r>
              <a:rPr lang="de-AT" dirty="0" err="1">
                <a:solidFill>
                  <a:srgbClr val="C00000"/>
                </a:solidFill>
              </a:rPr>
              <a:t>EmployeeData.fullName</a:t>
            </a:r>
            <a:r>
              <a:rPr lang="de-AT" dirty="0">
                <a:solidFill>
                  <a:srgbClr val="C00000"/>
                </a:solidFill>
              </a:rPr>
              <a:t>[2]%&gt;</a:t>
            </a:r>
          </a:p>
        </p:txBody>
      </p:sp>
      <p:sp>
        <p:nvSpPr>
          <p:cNvPr id="12" name="Textfeld 5"/>
          <p:cNvSpPr txBox="1"/>
          <p:nvPr/>
        </p:nvSpPr>
        <p:spPr>
          <a:xfrm>
            <a:off x="4745307" y="4164894"/>
            <a:ext cx="2019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C00000"/>
                </a:solidFill>
              </a:rPr>
              <a:t>&lt;%!</a:t>
            </a:r>
            <a:r>
              <a:rPr lang="de-AT" dirty="0" err="1">
                <a:solidFill>
                  <a:srgbClr val="C00000"/>
                </a:solidFill>
              </a:rPr>
              <a:t>EmployeeData.fullName</a:t>
            </a:r>
            <a:r>
              <a:rPr lang="de-AT" dirty="0">
                <a:solidFill>
                  <a:srgbClr val="C00000"/>
                </a:solidFill>
              </a:rPr>
              <a:t>[3]%&gt;</a:t>
            </a:r>
          </a:p>
        </p:txBody>
      </p:sp>
      <p:sp>
        <p:nvSpPr>
          <p:cNvPr id="13" name="Textfeld 5"/>
          <p:cNvSpPr txBox="1"/>
          <p:nvPr/>
        </p:nvSpPr>
        <p:spPr>
          <a:xfrm>
            <a:off x="6765067" y="4174172"/>
            <a:ext cx="2019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C00000"/>
                </a:solidFill>
              </a:rPr>
              <a:t>&lt;%!</a:t>
            </a:r>
            <a:r>
              <a:rPr lang="de-AT" dirty="0" err="1">
                <a:solidFill>
                  <a:srgbClr val="C00000"/>
                </a:solidFill>
              </a:rPr>
              <a:t>EmployeeData.fullName</a:t>
            </a:r>
            <a:r>
              <a:rPr lang="de-AT" dirty="0">
                <a:solidFill>
                  <a:srgbClr val="C00000"/>
                </a:solidFill>
              </a:rPr>
              <a:t>[4]%&gt;</a:t>
            </a:r>
          </a:p>
        </p:txBody>
      </p:sp>
      <p:sp>
        <p:nvSpPr>
          <p:cNvPr id="14" name="Textfeld 5"/>
          <p:cNvSpPr txBox="1"/>
          <p:nvPr/>
        </p:nvSpPr>
        <p:spPr>
          <a:xfrm>
            <a:off x="705787" y="6042251"/>
            <a:ext cx="2019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C00000"/>
                </a:solidFill>
              </a:rPr>
              <a:t>&lt;%!</a:t>
            </a:r>
            <a:r>
              <a:rPr lang="de-AT" dirty="0" err="1">
                <a:solidFill>
                  <a:srgbClr val="C00000"/>
                </a:solidFill>
              </a:rPr>
              <a:t>EmployeeData.FullName</a:t>
            </a:r>
            <a:r>
              <a:rPr lang="de-AT" dirty="0">
                <a:solidFill>
                  <a:srgbClr val="C00000"/>
                </a:solidFill>
              </a:rPr>
              <a:t>[6]%&gt;</a:t>
            </a:r>
          </a:p>
        </p:txBody>
      </p:sp>
      <p:sp>
        <p:nvSpPr>
          <p:cNvPr id="15" name="Textfeld 5"/>
          <p:cNvSpPr txBox="1"/>
          <p:nvPr/>
        </p:nvSpPr>
        <p:spPr>
          <a:xfrm>
            <a:off x="2725547" y="6042251"/>
            <a:ext cx="2019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C00000"/>
                </a:solidFill>
              </a:rPr>
              <a:t>&lt;%!</a:t>
            </a:r>
            <a:r>
              <a:rPr lang="de-AT" dirty="0" err="1">
                <a:solidFill>
                  <a:srgbClr val="C00000"/>
                </a:solidFill>
              </a:rPr>
              <a:t>EmployeeData.FullName</a:t>
            </a:r>
            <a:r>
              <a:rPr lang="de-AT" dirty="0">
                <a:solidFill>
                  <a:srgbClr val="C00000"/>
                </a:solidFill>
              </a:rPr>
              <a:t>[7]%&gt;</a:t>
            </a:r>
          </a:p>
        </p:txBody>
      </p:sp>
      <p:sp>
        <p:nvSpPr>
          <p:cNvPr id="16" name="Textfeld 5"/>
          <p:cNvSpPr txBox="1"/>
          <p:nvPr/>
        </p:nvSpPr>
        <p:spPr>
          <a:xfrm>
            <a:off x="4745307" y="6041219"/>
            <a:ext cx="2019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C00000"/>
                </a:solidFill>
              </a:rPr>
              <a:t>&lt;%!</a:t>
            </a:r>
            <a:r>
              <a:rPr lang="de-AT" dirty="0" err="1">
                <a:solidFill>
                  <a:srgbClr val="C00000"/>
                </a:solidFill>
              </a:rPr>
              <a:t>EmployeeData.FullName</a:t>
            </a:r>
            <a:r>
              <a:rPr lang="de-AT" dirty="0">
                <a:solidFill>
                  <a:srgbClr val="C00000"/>
                </a:solidFill>
              </a:rPr>
              <a:t>[8]%&gt;</a:t>
            </a:r>
          </a:p>
        </p:txBody>
      </p:sp>
      <p:sp>
        <p:nvSpPr>
          <p:cNvPr id="17" name="Textfeld 5"/>
          <p:cNvSpPr txBox="1"/>
          <p:nvPr/>
        </p:nvSpPr>
        <p:spPr>
          <a:xfrm>
            <a:off x="6765067" y="6044583"/>
            <a:ext cx="2019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C00000"/>
                </a:solidFill>
              </a:rPr>
              <a:t>&lt;%!</a:t>
            </a:r>
            <a:r>
              <a:rPr lang="de-AT" dirty="0" err="1">
                <a:solidFill>
                  <a:srgbClr val="C00000"/>
                </a:solidFill>
              </a:rPr>
              <a:t>EmployeeData.FullName</a:t>
            </a:r>
            <a:r>
              <a:rPr lang="de-AT" dirty="0">
                <a:solidFill>
                  <a:srgbClr val="C00000"/>
                </a:solidFill>
              </a:rPr>
              <a:t>[9]%&gt;</a:t>
            </a:r>
          </a:p>
        </p:txBody>
      </p:sp>
      <p:pic>
        <p:nvPicPr>
          <p:cNvPr id="41" name="Grafik 40" descr="&lt;par&gt;&lt;name&gt;&lt;![CDATA[EmployeeData.Picture]]&gt;&lt;/name&gt;&lt;datafieldid&gt;3e170db5-4f14-41a3-9ecc-d5697759e6cc&lt;/datafieldid&gt;&lt;type&gt;image&lt;/type&gt;&lt;format&gt;&lt;![CDATA[150]]&gt;&lt;/format&gt;&lt;path&gt;&lt;![CDATA[&lt;%DocPath%&gt;\EmployeePic\]]&gt;&lt;/path&gt;&lt;quality&gt;100&lt;/quality&gt;&lt;EmployeeData.cursor&gt;1&lt;/EmployeeData.cursor&gt;&lt;row&gt;1&lt;/row&gt;&lt;/par&gt;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915" y="2897710"/>
            <a:ext cx="2019760" cy="533522"/>
          </a:xfrm>
          <a:prstGeom prst="rect">
            <a:avLst/>
          </a:prstGeom>
        </p:spPr>
      </p:pic>
      <p:pic>
        <p:nvPicPr>
          <p:cNvPr id="42" name="Grafik 41" descr="&lt;par&gt;&lt;name&gt;&lt;![CDATA[EmployeeData.Picture]]&gt;&lt;/name&gt;&lt;datafieldid&gt;3e170db5-4f14-41a3-9ecc-d5697759e6cc&lt;/datafieldid&gt;&lt;type&gt;image&lt;/type&gt;&lt;format&gt;&lt;![CDATA[150]]&gt;&lt;/format&gt;&lt;path&gt;&lt;![CDATA[&lt;%DocPath%&gt;\EmployeePic\]]&gt;&lt;/path&gt;&lt;quality&gt;100&lt;/quality&gt;&lt;EmployeeData.cursor&gt;2&lt;/EmployeeData.cursor&gt;&lt;row&gt;2&lt;/row&gt;&lt;/par&gt;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675" y="2897710"/>
            <a:ext cx="2019760" cy="533522"/>
          </a:xfrm>
          <a:prstGeom prst="rect">
            <a:avLst/>
          </a:prstGeom>
        </p:spPr>
      </p:pic>
      <p:pic>
        <p:nvPicPr>
          <p:cNvPr id="43" name="Grafik 42" descr="&lt;par&gt;&lt;name&gt;&lt;![CDATA[EmployeeData.Picture]]&gt;&lt;/name&gt;&lt;datafieldid&gt;3e170db5-4f14-41a3-9ecc-d5697759e6cc&lt;/datafieldid&gt;&lt;type&gt;image&lt;/type&gt;&lt;format&gt;&lt;![CDATA[150]]&gt;&lt;/format&gt;&lt;path&gt;&lt;![CDATA[&lt;%DocPath%&gt;\EmployeePic\]]&gt;&lt;/path&gt;&lt;quality&gt;100&lt;/quality&gt;&lt;EmployeeData.cursor&gt;3&lt;/EmployeeData.cursor&gt;&lt;row&gt;3&lt;/row&gt;&lt;/par&gt;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435" y="2897710"/>
            <a:ext cx="2019760" cy="533522"/>
          </a:xfrm>
          <a:prstGeom prst="rect">
            <a:avLst/>
          </a:prstGeom>
        </p:spPr>
      </p:pic>
      <p:pic>
        <p:nvPicPr>
          <p:cNvPr id="44" name="Grafik 43" descr="&lt;par&gt;&lt;name&gt;&lt;![CDATA[EmployeeData.Picture]]&gt;&lt;/name&gt;&lt;datafieldid&gt;3e170db5-4f14-41a3-9ecc-d5697759e6cc&lt;/datafieldid&gt;&lt;type&gt;image&lt;/type&gt;&lt;format&gt;&lt;![CDATA[150]]&gt;&lt;/format&gt;&lt;path&gt;&lt;![CDATA[&lt;%DocPath%&gt;\EmployeePic\]]&gt;&lt;/path&gt;&lt;quality&gt;100&lt;/quality&gt;&lt;EmployeeData.cursor&gt;4&lt;/EmployeeData.cursor&gt;&lt;row&gt;4&lt;/row&gt;&lt;/par&gt;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8195" y="2906988"/>
            <a:ext cx="2019760" cy="533522"/>
          </a:xfrm>
          <a:prstGeom prst="rect">
            <a:avLst/>
          </a:prstGeom>
        </p:spPr>
      </p:pic>
      <p:sp>
        <p:nvSpPr>
          <p:cNvPr id="22" name="Textfeld 5"/>
          <p:cNvSpPr txBox="1"/>
          <p:nvPr/>
        </p:nvSpPr>
        <p:spPr>
          <a:xfrm>
            <a:off x="8784827" y="4174172"/>
            <a:ext cx="2019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C00000"/>
                </a:solidFill>
              </a:rPr>
              <a:t>&lt;%!</a:t>
            </a:r>
            <a:r>
              <a:rPr lang="de-AT" dirty="0" err="1">
                <a:solidFill>
                  <a:srgbClr val="C00000"/>
                </a:solidFill>
              </a:rPr>
              <a:t>EmployeeData.FullName</a:t>
            </a:r>
            <a:r>
              <a:rPr lang="de-AT" dirty="0">
                <a:solidFill>
                  <a:srgbClr val="C00000"/>
                </a:solidFill>
              </a:rPr>
              <a:t>[5]%&gt;</a:t>
            </a:r>
          </a:p>
        </p:txBody>
      </p:sp>
      <p:sp>
        <p:nvSpPr>
          <p:cNvPr id="23" name="Textfeld 5"/>
          <p:cNvSpPr txBox="1"/>
          <p:nvPr/>
        </p:nvSpPr>
        <p:spPr>
          <a:xfrm>
            <a:off x="8784827" y="6044583"/>
            <a:ext cx="2019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C00000"/>
                </a:solidFill>
              </a:rPr>
              <a:t>&lt;%!</a:t>
            </a:r>
            <a:r>
              <a:rPr lang="de-AT" dirty="0" err="1">
                <a:solidFill>
                  <a:srgbClr val="C00000"/>
                </a:solidFill>
              </a:rPr>
              <a:t>EmployeeData.FullName</a:t>
            </a:r>
            <a:r>
              <a:rPr lang="de-AT" dirty="0">
                <a:solidFill>
                  <a:srgbClr val="C00000"/>
                </a:solidFill>
              </a:rPr>
              <a:t>[10]%&gt;</a:t>
            </a:r>
          </a:p>
        </p:txBody>
      </p:sp>
      <p:pic>
        <p:nvPicPr>
          <p:cNvPr id="4" name="Grafik 3" descr="&lt;par&gt;&lt;name&gt;&lt;![CDATA[EmployeeData.Picture]]&gt;&lt;/name&gt;&lt;datafieldid&gt;3e170db5-4f14-41a3-9ecc-d5697759e6cc&lt;/datafieldid&gt;&lt;type&gt;image&lt;/type&gt;&lt;format&gt;&lt;![CDATA[150]]&gt;&lt;/format&gt;&lt;path&gt;&lt;![CDATA[&lt;%DocPath%&gt;\EmployeePic\]]&gt;&lt;/path&gt;&lt;quality&gt;100&lt;/quality&gt;&lt;EmployeeData.cursor&gt;5&lt;/EmployeeData.cursor&gt;&lt;row&gt;5&lt;/row&gt;&lt;/par&gt;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7955" y="2906988"/>
            <a:ext cx="2019760" cy="533522"/>
          </a:xfrm>
          <a:prstGeom prst="rect">
            <a:avLst/>
          </a:prstGeom>
        </p:spPr>
      </p:pic>
      <p:pic>
        <p:nvPicPr>
          <p:cNvPr id="5" name="Grafik 4" descr="&lt;par&gt;&lt;name&gt;&lt;![CDATA[EmployeeData.Picture]]&gt;&lt;/name&gt;&lt;datafieldid&gt;3e170db5-4f14-41a3-9ecc-d5697759e6cc&lt;/datafieldid&gt;&lt;type&gt;image&lt;/type&gt;&lt;format&gt;&lt;![CDATA[150]]&gt;&lt;/format&gt;&lt;path&gt;&lt;![CDATA[&lt;%DocPath%&gt;\EmployeePic\]]&gt;&lt;/path&gt;&lt;quality&gt;100&lt;/quality&gt;&lt;EmployeeData.cursor&gt;6&lt;/EmployeeData.cursor&gt;&lt;row&gt;6&lt;/row&gt;&lt;/par&gt;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915" y="4775067"/>
            <a:ext cx="2019760" cy="533522"/>
          </a:xfrm>
          <a:prstGeom prst="rect">
            <a:avLst/>
          </a:prstGeom>
        </p:spPr>
      </p:pic>
      <p:pic>
        <p:nvPicPr>
          <p:cNvPr id="6" name="Grafik 5" descr="&lt;par&gt;&lt;name&gt;&lt;![CDATA[EmployeeData.Picture]]&gt;&lt;/name&gt;&lt;datafieldid&gt;3e170db5-4f14-41a3-9ecc-d5697759e6cc&lt;/datafieldid&gt;&lt;type&gt;image&lt;/type&gt;&lt;format&gt;&lt;![CDATA[150]]&gt;&lt;/format&gt;&lt;path&gt;&lt;![CDATA[&lt;%DocPath%&gt;\EmployeePic\]]&gt;&lt;/path&gt;&lt;quality&gt;100&lt;/quality&gt;&lt;EmployeeData.cursor&gt;7&lt;/EmployeeData.cursor&gt;&lt;row&gt;7&lt;/row&gt;&lt;/par&gt;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675" y="4775067"/>
            <a:ext cx="2019760" cy="533522"/>
          </a:xfrm>
          <a:prstGeom prst="rect">
            <a:avLst/>
          </a:prstGeom>
        </p:spPr>
      </p:pic>
      <p:pic>
        <p:nvPicPr>
          <p:cNvPr id="7" name="Grafik 6" descr="&lt;par&gt;&lt;name&gt;&lt;![CDATA[EmployeeData.Picture]]&gt;&lt;/name&gt;&lt;datafieldid&gt;3e170db5-4f14-41a3-9ecc-d5697759e6cc&lt;/datafieldid&gt;&lt;type&gt;image&lt;/type&gt;&lt;format&gt;&lt;![CDATA[150]]&gt;&lt;/format&gt;&lt;path&gt;&lt;![CDATA[&lt;%DocPath%&gt;\EmployeePic\]]&gt;&lt;/path&gt;&lt;quality&gt;100&lt;/quality&gt;&lt;EmployeeData.cursor&gt;8&lt;/EmployeeData.cursor&gt;&lt;row&gt;8&lt;/row&gt;&lt;/par&gt;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435" y="4774035"/>
            <a:ext cx="2019760" cy="533522"/>
          </a:xfrm>
          <a:prstGeom prst="rect">
            <a:avLst/>
          </a:prstGeom>
        </p:spPr>
      </p:pic>
      <p:pic>
        <p:nvPicPr>
          <p:cNvPr id="8" name="Grafik 7" descr="&lt;par&gt;&lt;name&gt;&lt;![CDATA[EmployeeData.Picture]]&gt;&lt;/name&gt;&lt;datafieldid&gt;3e170db5-4f14-41a3-9ecc-d5697759e6cc&lt;/datafieldid&gt;&lt;type&gt;image&lt;/type&gt;&lt;format&gt;&lt;![CDATA[150]]&gt;&lt;/format&gt;&lt;path&gt;&lt;![CDATA[&lt;%DocPath%&gt;\EmployeePic\]]&gt;&lt;/path&gt;&lt;quality&gt;100&lt;/quality&gt;&lt;EmployeeData.cursor&gt;9&lt;/EmployeeData.cursor&gt;&lt;row&gt;9&lt;/row&gt;&lt;/par&gt;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8195" y="4777399"/>
            <a:ext cx="2019760" cy="533522"/>
          </a:xfrm>
          <a:prstGeom prst="rect">
            <a:avLst/>
          </a:prstGeom>
        </p:spPr>
      </p:pic>
      <p:pic>
        <p:nvPicPr>
          <p:cNvPr id="18" name="Grafik 17" descr="&lt;par&gt;&lt;name&gt;&lt;![CDATA[EmployeeData.Picture]]&gt;&lt;/name&gt;&lt;datafieldid&gt;3e170db5-4f14-41a3-9ecc-d5697759e6cc&lt;/datafieldid&gt;&lt;type&gt;image&lt;/type&gt;&lt;format&gt;&lt;![CDATA[150]]&gt;&lt;/format&gt;&lt;path&gt;&lt;![CDATA[&lt;%DocPath%&gt;\EmployeePic\]]&gt;&lt;/path&gt;&lt;quality&gt;100&lt;/quality&gt;&lt;EmployeeData.cursor&gt;10&lt;/EmployeeData.cursor&gt;&lt;row&gt;10&lt;/row&gt;&lt;/par&gt;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7955" y="4777399"/>
            <a:ext cx="2019760" cy="533522"/>
          </a:xfrm>
          <a:prstGeom prst="rect">
            <a:avLst/>
          </a:prstGeom>
        </p:spPr>
      </p:pic>
      <p:sp>
        <p:nvSpPr>
          <p:cNvPr id="19" name="Foliennummernplatzhalt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/>
              <a:t>3</a:t>
            </a:fld>
            <a:endParaRPr lang="de-AT"/>
          </a:p>
        </p:txBody>
      </p:sp>
      <p:sp>
        <p:nvSpPr>
          <p:cNvPr id="28" name="Titel 1">
            <a:extLst>
              <a:ext uri="{FF2B5EF4-FFF2-40B4-BE49-F238E27FC236}">
                <a16:creationId xmlns:a16="http://schemas.microsoft.com/office/drawing/2014/main" id="{3787065C-0543-31DF-65D7-6D58E4EF958E}"/>
              </a:ext>
            </a:extLst>
          </p:cNvPr>
          <p:cNvSpPr txBox="1">
            <a:spLocks/>
          </p:cNvSpPr>
          <p:nvPr/>
        </p:nvSpPr>
        <p:spPr>
          <a:xfrm>
            <a:off x="788915" y="613371"/>
            <a:ext cx="9144000" cy="11806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5400" dirty="0">
                <a:solidFill>
                  <a:srgbClr val="C00000"/>
                </a:solidFill>
              </a:rPr>
              <a:t>Sales Team</a:t>
            </a:r>
          </a:p>
        </p:txBody>
      </p:sp>
      <p:cxnSp>
        <p:nvCxnSpPr>
          <p:cNvPr id="29" name="Gerader Verbinder 28">
            <a:extLst>
              <a:ext uri="{FF2B5EF4-FFF2-40B4-BE49-F238E27FC236}">
                <a16:creationId xmlns:a16="http://schemas.microsoft.com/office/drawing/2014/main" id="{2400F59C-0248-EB33-1D77-147252B88580}"/>
              </a:ext>
            </a:extLst>
          </p:cNvPr>
          <p:cNvCxnSpPr>
            <a:cxnSpLocks/>
          </p:cNvCxnSpPr>
          <p:nvPr/>
        </p:nvCxnSpPr>
        <p:spPr>
          <a:xfrm flipH="1">
            <a:off x="914396" y="1694332"/>
            <a:ext cx="1416426" cy="0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48732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FF2B5EF4-FFF2-40B4-BE49-F238E27FC236}">
                <a16:creationId xmlns:a16="http://schemas.microsoft.com/office/drawing/2014/main" id="{BA9DEEA4-8D66-659C-A5E5-22D3714D6FCF}"/>
              </a:ext>
            </a:extLst>
          </p:cNvPr>
          <p:cNvSpPr/>
          <p:nvPr/>
        </p:nvSpPr>
        <p:spPr>
          <a:xfrm>
            <a:off x="0" y="5789181"/>
            <a:ext cx="12192000" cy="106881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6138483"/>
              </p:ext>
            </p:extLst>
          </p:nvPr>
        </p:nvGraphicFramePr>
        <p:xfrm>
          <a:off x="4046372" y="1575534"/>
          <a:ext cx="7110702" cy="16860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307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8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46836">
                <a:tc>
                  <a:txBody>
                    <a:bodyPr/>
                    <a:lstStyle/>
                    <a:p>
                      <a:pPr algn="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GB" sz="2800" b="0" dirty="0">
                          <a:solidFill>
                            <a:srgbClr val="FF7A00"/>
                          </a:solidFill>
                          <a:effectLst/>
                        </a:rPr>
                        <a:t>sales</a:t>
                      </a:r>
                      <a:endParaRPr lang="de-AT" sz="1200" b="0" dirty="0">
                        <a:solidFill>
                          <a:srgbClr val="FF7A00"/>
                        </a:solidFill>
                        <a:effectLst/>
                      </a:endParaRPr>
                    </a:p>
                    <a:p>
                      <a:pPr algn="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GB" sz="2800" b="0" dirty="0">
                          <a:solidFill>
                            <a:srgbClr val="FF7A00"/>
                          </a:solidFill>
                          <a:effectLst/>
                        </a:rPr>
                        <a:t>report</a:t>
                      </a:r>
                      <a:endParaRPr lang="de-AT" sz="1200" b="0" dirty="0">
                        <a:solidFill>
                          <a:srgbClr val="FF7A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GB" sz="2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de-AT" sz="2600" b="0" dirty="0">
                          <a:solidFill>
                            <a:schemeClr val="tx1"/>
                          </a:solidFill>
                          <a:effectLst/>
                        </a:rPr>
                        <a:t>&lt;%</a:t>
                      </a:r>
                      <a:r>
                        <a:rPr lang="de-AT" sz="2600" b="0" dirty="0" err="1">
                          <a:solidFill>
                            <a:schemeClr val="tx1"/>
                          </a:solidFill>
                          <a:effectLst/>
                        </a:rPr>
                        <a:t>EmployeeData.FirstName</a:t>
                      </a:r>
                      <a:r>
                        <a:rPr lang="de-AT" sz="2600" b="0" dirty="0">
                          <a:solidFill>
                            <a:schemeClr val="tx1"/>
                          </a:solidFill>
                          <a:effectLst/>
                        </a:rPr>
                        <a:t>%&gt; &lt;%</a:t>
                      </a:r>
                      <a:r>
                        <a:rPr lang="de-AT" sz="2600" b="0" dirty="0" err="1">
                          <a:solidFill>
                            <a:schemeClr val="tx1"/>
                          </a:solidFill>
                          <a:effectLst/>
                        </a:rPr>
                        <a:t>EmployeeData.LastName</a:t>
                      </a:r>
                      <a:r>
                        <a:rPr lang="de-AT" sz="2600" b="0" dirty="0">
                          <a:solidFill>
                            <a:schemeClr val="tx1"/>
                          </a:solidFill>
                          <a:effectLst/>
                        </a:rPr>
                        <a:t>%&gt;</a:t>
                      </a:r>
                      <a:endParaRPr lang="de-AT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6" name="Tabel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3784990"/>
              </p:ext>
            </p:extLst>
          </p:nvPr>
        </p:nvGraphicFramePr>
        <p:xfrm>
          <a:off x="4046372" y="3261586"/>
          <a:ext cx="7110702" cy="17586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307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8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46836">
                <a:tc>
                  <a:txBody>
                    <a:bodyPr/>
                    <a:lstStyle/>
                    <a:p>
                      <a:pPr algn="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de-AT" sz="1800" b="0" dirty="0">
                          <a:solidFill>
                            <a:srgbClr val="FF7A00"/>
                          </a:solidFill>
                          <a:effectLst/>
                        </a:rPr>
                        <a:t>Contact</a:t>
                      </a:r>
                      <a:endParaRPr lang="de-AT" sz="1800" b="0" dirty="0">
                        <a:solidFill>
                          <a:srgbClr val="FF7A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&lt;%</a:t>
                      </a:r>
                      <a:r>
                        <a:rPr lang="en-GB" sz="1800" b="0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EmployeeData.Email</a:t>
                      </a:r>
                      <a:r>
                        <a:rPr lang="en-GB" sz="1800" b="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%&gt;</a:t>
                      </a:r>
                    </a:p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&lt;%</a:t>
                      </a:r>
                      <a:r>
                        <a:rPr lang="en-GB" sz="1800" b="0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EmployeeData.Telephone</a:t>
                      </a:r>
                      <a:r>
                        <a:rPr lang="en-GB" sz="1800" b="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%&gt;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6836">
                <a:tc>
                  <a:txBody>
                    <a:bodyPr/>
                    <a:lstStyle/>
                    <a:p>
                      <a:pPr algn="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de-AT" sz="1800" b="0" dirty="0">
                          <a:solidFill>
                            <a:srgbClr val="FF7A00"/>
                          </a:solidFill>
                          <a:effectLst/>
                        </a:rPr>
                        <a:t>Department</a:t>
                      </a:r>
                      <a:endParaRPr lang="de-AT" sz="1800" b="0" dirty="0">
                        <a:solidFill>
                          <a:srgbClr val="FF7A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&lt;%</a:t>
                      </a:r>
                      <a:r>
                        <a:rPr lang="en-GB" sz="1800" b="0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EmployeeData.Department</a:t>
                      </a:r>
                      <a:r>
                        <a:rPr lang="en-GB" sz="1800" b="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%&gt;</a:t>
                      </a:r>
                    </a:p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since &lt;%</a:t>
                      </a:r>
                      <a:r>
                        <a:rPr lang="en-GB" sz="1800" b="0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EmployeeData.Seniority</a:t>
                      </a:r>
                      <a:r>
                        <a:rPr lang="en-GB" sz="1800" b="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%&gt;</a:t>
                      </a:r>
                    </a:p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reporting to &lt;%</a:t>
                      </a:r>
                      <a:r>
                        <a:rPr lang="en-GB" sz="1800" b="0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EmployeeData.Superior</a:t>
                      </a:r>
                      <a:r>
                        <a:rPr lang="en-GB" sz="1800" b="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%&gt;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Textfeld 5"/>
          <p:cNvSpPr txBox="1"/>
          <p:nvPr/>
        </p:nvSpPr>
        <p:spPr>
          <a:xfrm>
            <a:off x="547121" y="6110288"/>
            <a:ext cx="10806680" cy="369332"/>
          </a:xfrm>
          <a:prstGeom prst="rect">
            <a:avLst/>
          </a:prstGeom>
          <a:solidFill>
            <a:schemeClr val="accent6"/>
          </a:solidFill>
          <a:ln w="57150"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de-AT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Top </a:t>
            </a:r>
            <a:r>
              <a:rPr lang="de-AT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selling</a:t>
            </a:r>
            <a:r>
              <a:rPr lang="de-AT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in &lt;%</a:t>
            </a:r>
            <a:r>
              <a:rPr lang="de-AT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TotalSalesCountry_Table.Country</a:t>
            </a:r>
            <a:r>
              <a:rPr lang="de-AT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%&gt;</a:t>
            </a:r>
            <a:endParaRPr lang="de-AT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" name="Grafik 6" descr="&lt;tb&gt;&lt;regionid&gt;5a85db85-bead-44e4-9044-c12da4ed852f&lt;/regionid&gt; &lt;dir&gt;2&lt;/dir&gt;  &lt;datasource&gt;EmployeeData&lt;/datasource&gt; &lt;/tb&gt;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678" y="138915"/>
            <a:ext cx="914528" cy="609685"/>
          </a:xfrm>
          <a:prstGeom prst="rect">
            <a:avLst/>
          </a:prstGeom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/>
              <a:t>4</a:t>
            </a:fld>
            <a:endParaRPr lang="de-AT"/>
          </a:p>
        </p:txBody>
      </p:sp>
      <p:pic>
        <p:nvPicPr>
          <p:cNvPr id="9" name="Grafik 8" descr="Ein Bild, das Schrift, Grafiken, Grafikdesign, Typografie enthält.&#10;&#10;Automatisch generierte Beschreibung">
            <a:extLst>
              <a:ext uri="{FF2B5EF4-FFF2-40B4-BE49-F238E27FC236}">
                <a16:creationId xmlns:a16="http://schemas.microsoft.com/office/drawing/2014/main" id="{8B8A6C48-C314-6D63-FDF5-65E040B81B3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49" y="437062"/>
            <a:ext cx="1828704" cy="730529"/>
          </a:xfrm>
          <a:prstGeom prst="rect">
            <a:avLst/>
          </a:prstGeom>
        </p:spPr>
      </p:pic>
      <p:pic>
        <p:nvPicPr>
          <p:cNvPr id="11" name="Grafik 10" descr="Ein Bild, das Schrift, Text, Screenshot, Grafiken enthält.&#10;&#10;Automatisch generierte Beschreibung">
            <a:extLst>
              <a:ext uri="{FF2B5EF4-FFF2-40B4-BE49-F238E27FC236}">
                <a16:creationId xmlns:a16="http://schemas.microsoft.com/office/drawing/2014/main" id="{B7D8F15A-0540-E204-21B8-D026DBEFE1F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9198" y="420417"/>
            <a:ext cx="1989053" cy="533522"/>
          </a:xfrm>
          <a:prstGeom prst="rect">
            <a:avLst/>
          </a:prstGeom>
        </p:spPr>
      </p:pic>
      <p:pic>
        <p:nvPicPr>
          <p:cNvPr id="14" name="Grafik 13" descr="&lt;par&gt;&lt;name&gt;&lt;![CDATA[EmployeeData.Picture]]&gt;&lt;/name&gt;&lt;datafieldid&gt;3e170db5-4f14-41a3-9ecc-d5697759e6cc&lt;/datafieldid&gt;&lt;type&gt;image&lt;/type&gt;&lt;format&gt;&lt;![CDATA[300]]&gt;&lt;/format&gt;&lt;path&gt;&lt;![CDATA[&lt;%DocPath%&gt;\EmployeePic\]]&gt;&lt;/path&gt;&lt;quality&gt;100&lt;/quality&gt;&lt;/par&gt;">
            <a:extLst>
              <a:ext uri="{FF2B5EF4-FFF2-40B4-BE49-F238E27FC236}">
                <a16:creationId xmlns:a16="http://schemas.microsoft.com/office/drawing/2014/main" id="{AB342594-BBDC-1B70-7C87-978C7934824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21" y="2033642"/>
            <a:ext cx="2019760" cy="53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0044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339157"/>
              </p:ext>
            </p:extLst>
          </p:nvPr>
        </p:nvGraphicFramePr>
        <p:xfrm>
          <a:off x="642649" y="4974784"/>
          <a:ext cx="10485502" cy="12852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2192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62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3381">
                <a:tc>
                  <a:txBody>
                    <a:bodyPr/>
                    <a:lstStyle/>
                    <a:p>
                      <a:pPr algn="r"/>
                      <a:r>
                        <a:rPr lang="de-AT" sz="1600" b="0" dirty="0">
                          <a:solidFill>
                            <a:schemeClr val="bg1"/>
                          </a:solidFill>
                        </a:rPr>
                        <a:t>Country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AT" sz="1600" b="0" dirty="0" err="1">
                          <a:solidFill>
                            <a:schemeClr val="bg1"/>
                          </a:solidFill>
                        </a:rPr>
                        <a:t>Sales</a:t>
                      </a:r>
                      <a:endParaRPr lang="de-AT" sz="1600" b="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de-AT" sz="1600" dirty="0"/>
                        <a:t>&lt;%*</a:t>
                      </a:r>
                      <a:r>
                        <a:rPr lang="de-AT" sz="1600" dirty="0" err="1"/>
                        <a:t>TotalSalesCountry_Table.Country</a:t>
                      </a:r>
                      <a:r>
                        <a:rPr lang="de-AT" sz="1600" dirty="0"/>
                        <a:t>%&gt;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AT" sz="1600" dirty="0"/>
                        <a:t>&lt;%*</a:t>
                      </a:r>
                      <a:r>
                        <a:rPr lang="de-AT" sz="1600" dirty="0" err="1"/>
                        <a:t>TotalSalesCountry_Table.SumCountryFormated</a:t>
                      </a:r>
                      <a:r>
                        <a:rPr lang="de-AT" sz="1600" dirty="0"/>
                        <a:t>%&gt; $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de-AT" sz="1600" dirty="0"/>
                        <a:t>TOTAL: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AT" sz="1600" dirty="0"/>
                        <a:t>&lt;%</a:t>
                      </a:r>
                      <a:r>
                        <a:rPr lang="de-AT" sz="1600" dirty="0" err="1"/>
                        <a:t>TotalSalesCountry_Table.SumFormated</a:t>
                      </a:r>
                      <a:r>
                        <a:rPr lang="de-AT" sz="1600" dirty="0"/>
                        <a:t>%&gt; $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Rechteck 4"/>
          <p:cNvSpPr/>
          <p:nvPr/>
        </p:nvSpPr>
        <p:spPr>
          <a:xfrm>
            <a:off x="3250669" y="467468"/>
            <a:ext cx="724476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accent6"/>
                </a:solidFill>
              </a:rPr>
              <a:t>Development and Key figures for &lt;%</a:t>
            </a:r>
            <a:r>
              <a:rPr lang="en-GB" dirty="0" err="1">
                <a:solidFill>
                  <a:schemeClr val="accent6"/>
                </a:solidFill>
              </a:rPr>
              <a:t>EmployeeData.FullName</a:t>
            </a:r>
            <a:r>
              <a:rPr lang="en-GB" dirty="0">
                <a:solidFill>
                  <a:schemeClr val="accent6"/>
                </a:solidFill>
              </a:rPr>
              <a:t>%&gt; during the year &lt;%</a:t>
            </a:r>
            <a:r>
              <a:rPr lang="en-GB" dirty="0" err="1">
                <a:solidFill>
                  <a:schemeClr val="accent6"/>
                </a:solidFill>
              </a:rPr>
              <a:t>SelectYear</a:t>
            </a:r>
            <a:r>
              <a:rPr lang="en-GB" dirty="0">
                <a:solidFill>
                  <a:schemeClr val="accent6"/>
                </a:solidFill>
              </a:rPr>
              <a:t>%&gt;: </a:t>
            </a:r>
            <a:endParaRPr lang="de-AT" dirty="0">
              <a:solidFill>
                <a:schemeClr val="accent6"/>
              </a:solidFill>
            </a:endParaRPr>
          </a:p>
        </p:txBody>
      </p:sp>
      <p:pic>
        <p:nvPicPr>
          <p:cNvPr id="9" name="Grafik 8" descr="&lt;par&gt;&lt;name&gt;&lt;![CDATA[ChartsIndividual.Development]]&gt;&lt;/name&gt;&lt;datafieldid&gt;88d1d829-8a77-437a-914c-acb84e5e2362&lt;/datafieldid&gt;&lt;type&gt;image&lt;/type&gt;&lt;format&gt;&lt;![CDATA[470]]&gt;&lt;/format&gt;&lt;quality&gt;100&lt;/quality&gt;&lt;/par&gt;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21" y="1857787"/>
            <a:ext cx="2019760" cy="533522"/>
          </a:xfrm>
          <a:prstGeom prst="rect">
            <a:avLst/>
          </a:prstGeom>
        </p:spPr>
      </p:pic>
      <p:pic>
        <p:nvPicPr>
          <p:cNvPr id="3" name="Grafik 2" descr="&lt;par&gt;&lt;name&gt;&lt;![CDATA[ChartsIndividual.Share]]&gt;&lt;/name&gt;&lt;datafieldid&gt;561d00b7-96a6-4dfc-a14d-fdb8651fdb69&lt;/datafieldid&gt;&lt;type&gt;image&lt;/type&gt;&lt;format&gt;&lt;![CDATA[280]]&gt;&lt;/format&gt;&lt;quality&gt;100&lt;/quality&gt;&lt;/par&gt;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1272" y="1986444"/>
            <a:ext cx="2019760" cy="533522"/>
          </a:xfrm>
          <a:prstGeom prst="rect">
            <a:avLst/>
          </a:prstGeo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/>
              <a:t>5</a:t>
            </a:fld>
            <a:endParaRPr lang="de-AT"/>
          </a:p>
        </p:txBody>
      </p:sp>
      <p:pic>
        <p:nvPicPr>
          <p:cNvPr id="6" name="Grafik 5" descr="Ein Bild, das Schrift, Grafiken, Grafikdesign, Typografie enthält.&#10;&#10;Automatisch generierte Beschreibung">
            <a:extLst>
              <a:ext uri="{FF2B5EF4-FFF2-40B4-BE49-F238E27FC236}">
                <a16:creationId xmlns:a16="http://schemas.microsoft.com/office/drawing/2014/main" id="{BD4CA7C3-4F3C-9909-9E5A-267231D43F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49" y="437062"/>
            <a:ext cx="1828704" cy="730529"/>
          </a:xfrm>
          <a:prstGeom prst="rect">
            <a:avLst/>
          </a:prstGeom>
        </p:spPr>
      </p:pic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91BC3E51-7E03-B914-6F57-FFEB2AF5F31C}"/>
              </a:ext>
            </a:extLst>
          </p:cNvPr>
          <p:cNvCxnSpPr>
            <a:cxnSpLocks/>
          </p:cNvCxnSpPr>
          <p:nvPr/>
        </p:nvCxnSpPr>
        <p:spPr>
          <a:xfrm flipV="1">
            <a:off x="2971796" y="407835"/>
            <a:ext cx="0" cy="759756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87199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Rot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BIOINVES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0</TotalTime>
  <Words>191</Words>
  <Application>Microsoft Office PowerPoint</Application>
  <PresentationFormat>Breitbild</PresentationFormat>
  <Paragraphs>41</Paragraphs>
  <Slides>5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PowerPoint-Präsentation</vt:lpstr>
      <vt:lpstr>CONTENT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christian@bauer42.net</dc:creator>
  <cp:lastModifiedBy>Florian Parfuss</cp:lastModifiedBy>
  <cp:revision>197</cp:revision>
  <dcterms:created xsi:type="dcterms:W3CDTF">2015-09-26T13:02:19Z</dcterms:created>
  <dcterms:modified xsi:type="dcterms:W3CDTF">2023-07-26T10:10:45Z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x42DataMap">
    <vt:lpwstr>Sales_Report_AllEmp.dm</vt:lpwstr>
  </property>
</Properties>
</file>